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154F3A-34DF-4FF0-BC4C-097C249343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FBCDB3-9DEA-462E-90DC-D40D63A54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13671B4-F11A-40D0-8F1B-401748BD4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EE8BD0-97E3-4B21-ABA1-18FF072FF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87423-78C8-4EB3-B6F8-F55ABFC51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7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C36392-2DE6-4344-90DA-A9C87E8A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72F9D8-F284-48BF-8DA2-2FAD805E82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8B3B84D-E0E1-444F-81BF-4CA897DAC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FC052A-1D70-4417-BFD2-BCDB1C45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F90575-9FC6-44D2-A79D-D325AF998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3754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CD3C43-91C2-4C25-9814-12023FC689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77A4A90-EB6E-47AC-BCB6-D5C2B4C11D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A17F60-B3D3-4FFE-8C0F-46C64006A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9AB5B6E-A322-4FE5-90A3-B43616163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A71430-22D6-47F9-94EB-A083C1858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50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FCE6A7-5422-4A49-AAD9-AA3C1E3ED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3238DD1-1127-4552-A773-AE6008D9F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813911B-DD7B-4637-8C7D-71FA4F1D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F3C6D4-7286-4E7F-B2CE-F35E4BE2C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4F54480-E504-42E4-894C-DB3C2C4A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081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C73400-2887-4A2E-88D9-CB7A3321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AD2084-DA8F-4A08-8BBC-D2DB07BD00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B9D2644-61EB-4870-B3C4-807562FEA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718996-61A6-4635-89A3-B64CCAAAD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B591D8-B065-4728-BE82-39B29961F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20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90F4B0-C909-45AA-92AE-BDE25CFEB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1E65B3-54AA-46C7-8C1D-8192CF0032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63ADDB5-E5FF-4412-8CCF-027C9720AA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135C5BA-7F7C-4D7A-8F9E-B47D8FB87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225FE00-B7F8-445F-AAE0-04F148AD2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C5A618-55AD-4937-A95F-EE6513857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706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50BFF-1F67-47D0-96B5-29F648FE0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61F056-B040-450D-A56F-278B16AEA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BB2EF22-2B75-4B40-A7E4-19811DCFA5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653A7D-CE42-4F82-BB6B-BE10DF1A4B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868CF370-A4CD-4346-A2C6-B8EA97095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320DC455-4CE4-4CBF-B3EC-E64E6095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E9CE096-3FF5-44A2-8E02-ED1CF056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D02E574-3D65-4256-87F8-0761E6C2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17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0AB00-BC07-4729-B93B-5D94BF197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0D555A1-8922-4ACC-80AA-9D5DE7F7E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B026C940-A6DA-4C36-90A3-324B9847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8CDCFAA-BE7E-4277-9F4C-6DA2EA0004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4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C489573-E262-49F2-B159-B51F86AAD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1D4E704-0447-41ED-B179-F2B403F3D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997C1F2-9756-4086-9268-CF64194C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796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4AAE3-E6B7-4E95-85AA-555F3F8CF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754AEED-2B86-48B2-B779-4F70AFD25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EE708EB-59C3-4314-A327-F0CBD628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8A8AE61-6405-404B-9ECF-0D20E232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1506C34-9EE2-453C-9336-8F7774CD7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B2B83D8-64FB-48F0-A7EF-CC63DE35C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5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1EC85C-677F-4BAD-A83C-C7CA4E735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2FC1A7E-025D-4A7B-B856-8DC17F151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331EDFD-C341-46A6-8A21-E9B55CA80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F31C2BD-D70B-4D31-96EF-B9E1D2BFF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B688E48-52CD-4F7B-89C1-1461A6FC8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817B35E-ACD8-4F7C-B025-72EB1FFE6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666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6259D6-F5BE-40FE-B37D-DFEDA5E36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GB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FF433C3-8D21-469B-A180-943E9A7F1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GB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708DA5C-66E6-4BC1-A143-9AF937778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EA3E0-ABC0-4E94-BF6F-9E2152CB513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B29BCD-52DB-4BBA-8C7C-75238961CD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A1772B-311D-4E49-9665-6473A8227F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64013-2468-412C-81D8-8493D853ABF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88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reativity_group@yahoo.co.uk" TargetMode="External"/><Relationship Id="rId2" Type="http://schemas.openxmlformats.org/officeDocument/2006/relationships/hyperlink" Target="http://thecreativitygroup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C9B1F-FBD5-495D-B436-D91D3F9D2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GB" altLang="en-US" sz="2000" dirty="0"/>
            </a:br>
            <a:br>
              <a:rPr lang="en-GB" altLang="en-US" sz="2000" dirty="0"/>
            </a:br>
            <a:r>
              <a:rPr lang="en-GB" sz="6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 Group</a:t>
            </a:r>
            <a:br>
              <a:rPr lang="en-GB" altLang="en-US" sz="6000" i="1" dirty="0">
                <a:latin typeface="+mn-lt"/>
              </a:rPr>
            </a:br>
            <a:br>
              <a:rPr lang="en-GB" altLang="en-US" sz="2000" dirty="0"/>
            </a:br>
            <a:r>
              <a:rPr lang="en-GB" alt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Creativity for change in Language Education</a:t>
            </a:r>
            <a:br>
              <a:rPr lang="en-GB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155" name="Espaço Reservado para Conteúdo 4">
            <a:extLst>
              <a:ext uri="{FF2B5EF4-FFF2-40B4-BE49-F238E27FC236}">
                <a16:creationId xmlns:a16="http://schemas.microsoft.com/office/drawing/2014/main" id="{72C9FDA1-CC5D-415B-B90F-7C1A9C59C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32025"/>
            <a:ext cx="10515600" cy="4351338"/>
          </a:xfrm>
        </p:spPr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r>
              <a:rPr lang="en-GB" altLang="en-US">
                <a:latin typeface="Times New Roman" panose="02020603050405020304" pitchFamily="18" charset="0"/>
                <a:cs typeface="Times New Roman" panose="02020603050405020304" pitchFamily="18" charset="0"/>
              </a:rPr>
              <a:t>The C Group is an independent and informal grouping of EFL professionals. It aims collaboratively to share information, promote reflection and inquiry, and encourage action through more creative and open teaching practices.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i="1">
                <a:latin typeface="Times New Roman" panose="02020603050405020304" pitchFamily="18" charset="0"/>
                <a:cs typeface="Times New Roman" panose="02020603050405020304" pitchFamily="18" charset="0"/>
              </a:rPr>
              <a:t>More information and membership:</a:t>
            </a: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u="sng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http://thecreativitygroup.weebly.com</a:t>
            </a: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en-GB" altLang="en-US" u="sng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creativity_group@yahoo.co.uk</a:t>
            </a:r>
            <a:endParaRPr lang="en-GB" alt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9156" name="Imagem 6">
            <a:extLst>
              <a:ext uri="{FF2B5EF4-FFF2-40B4-BE49-F238E27FC236}">
                <a16:creationId xmlns:a16="http://schemas.microsoft.com/office/drawing/2014/main" id="{0D28F828-144A-4A97-BD7E-D482D0932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2975" y="4186238"/>
            <a:ext cx="250190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  The C Group  Creativity for change in Language Education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The C Group  Creativity for change in Language Education </dc:title>
  <dc:creator>Malu Sciamarelli</dc:creator>
  <cp:lastModifiedBy>Malu Sciamarelli</cp:lastModifiedBy>
  <cp:revision>1</cp:revision>
  <dcterms:created xsi:type="dcterms:W3CDTF">2018-11-25T22:02:47Z</dcterms:created>
  <dcterms:modified xsi:type="dcterms:W3CDTF">2018-11-25T22:03:32Z</dcterms:modified>
</cp:coreProperties>
</file>